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73" r:id="rId3"/>
    <p:sldId id="351" r:id="rId4"/>
    <p:sldId id="376" r:id="rId5"/>
    <p:sldId id="374" r:id="rId6"/>
    <p:sldId id="368" r:id="rId7"/>
    <p:sldId id="392" r:id="rId8"/>
    <p:sldId id="393" r:id="rId9"/>
    <p:sldId id="394" r:id="rId10"/>
    <p:sldId id="397" r:id="rId11"/>
    <p:sldId id="398" r:id="rId12"/>
    <p:sldId id="399" r:id="rId13"/>
    <p:sldId id="400" r:id="rId14"/>
    <p:sldId id="395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396" r:id="rId24"/>
    <p:sldId id="409" r:id="rId25"/>
    <p:sldId id="378" r:id="rId26"/>
    <p:sldId id="379" r:id="rId27"/>
    <p:sldId id="380" r:id="rId28"/>
    <p:sldId id="381" r:id="rId29"/>
  </p:sldIdLst>
  <p:sldSz cx="9144000" cy="5143500" type="screen16x9"/>
  <p:notesSz cx="6858000" cy="9144000"/>
  <p:embeddedFontLst>
    <p:embeddedFont>
      <p:font typeface="Dosis" panose="020B0604020202020204" charset="0"/>
      <p:regular r:id="rId32"/>
      <p:bold r:id="rId33"/>
    </p:embeddedFont>
    <p:embeddedFont>
      <p:font typeface="Brush Script MT" panose="03060802040406070304" pitchFamily="66" charset="0"/>
      <p:italic r:id="rId34"/>
    </p:embeddedFont>
    <p:embeddedFont>
      <p:font typeface="Bahnschrift Light Condensed" panose="020B0502040204020203" pitchFamily="34" charset="0"/>
      <p:regular r:id="rId35"/>
    </p:embeddedFont>
    <p:embeddedFont>
      <p:font typeface="Adobe Devanagari" panose="02040503050201020203" pitchFamily="18" charset="0"/>
      <p:regular r:id="rId36"/>
      <p:bold r:id="rId37"/>
      <p:italic r:id="rId38"/>
      <p:boldItalic r:id="rId39"/>
    </p:embeddedFont>
    <p:embeddedFont>
      <p:font typeface="Sniglet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7A8D3-8E02-4833-AC72-0F9BAFB9D0F3}">
  <a:tblStyle styleId="{B527A8D3-8E02-4833-AC72-0F9BAFB9D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6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6035F-FE84-4C26-97C1-339C346519BD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F7B4E-FD80-43CB-963E-532EA0B6C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1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91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3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82011" y="53503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0" y="41835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83420" y="45527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136364" y="42586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59967" y="44160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422778" y="44771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609435" y="42558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78200" y="51251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703231" y="51668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74861" y="43164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405680" y="43164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739934" y="59438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204740" y="56390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204749" y="42347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320526" y="58598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434691" y="58593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67035" y="55596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033710" y="41835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629104" y="51585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05379" y="52251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75263" y="52131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18032" y="45477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65357" y="53442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74158" y="56398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76503" y="50966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555113" y="41517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511524" y="48362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924330" y="58731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28124" y="57446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15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D786C765-F843-4CE9-B389-075D89EB78B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 bwMode="auto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Picture 161" descr="Image result for University of Baltimore"/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4705350"/>
            <a:ext cx="150368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-76180" y="4992580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err="1" smtClean="0">
                <a:solidFill>
                  <a:srgbClr val="0070C0"/>
                </a:solidFill>
                <a:effectLst/>
                <a:latin typeface="Brush Script MT" panose="03060802040406070304" pitchFamily="66" charset="0"/>
                <a:cs typeface="Adobe Devanagari" panose="02040503050201020203" pitchFamily="18" charset="0"/>
              </a:rPr>
              <a:t>SlidesCarnival</a:t>
            </a:r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  <p:sp>
        <p:nvSpPr>
          <p:cNvPr id="163" name="Rectangle 162"/>
          <p:cNvSpPr/>
          <p:nvPr userDrawn="1"/>
        </p:nvSpPr>
        <p:spPr>
          <a:xfrm>
            <a:off x="1932544" y="4854226"/>
            <a:ext cx="39934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b="0" i="0" u="none" strike="noStrike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M.S. in Forensic Science - High Technology Crime: wxu@ubalt.edu</a:t>
            </a:r>
          </a:p>
          <a:p>
            <a:endParaRPr lang="en-US" sz="800" dirty="0">
              <a:solidFill>
                <a:srgbClr val="0070C0"/>
              </a:solidFill>
              <a:latin typeface="Brush Script MT" panose="03060802040406070304" pitchFamily="66" charset="0"/>
              <a:cs typeface="Adobe Devanagari" panose="02040503050201020203" pitchFamily="18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1" r:id="rId5"/>
    <p:sldLayoutId id="214748366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Steganography Using S-Tools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6" y="860610"/>
            <a:ext cx="3682199" cy="3674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11" y="860610"/>
            <a:ext cx="3602713" cy="36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53" y="800100"/>
            <a:ext cx="3597631" cy="3644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23" y="800101"/>
            <a:ext cx="3578526" cy="36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5" y="692523"/>
            <a:ext cx="3649385" cy="3724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524"/>
            <a:ext cx="3704665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34" y="578224"/>
            <a:ext cx="4081028" cy="4067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" y="578223"/>
            <a:ext cx="4085461" cy="40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 the hidden file from an </a:t>
            </a:r>
            <a:r>
              <a:rPr lang="en-US" dirty="0"/>
              <a:t>i</a:t>
            </a:r>
            <a:r>
              <a:rPr lang="en-US" dirty="0" smtClean="0"/>
              <a:t>mage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4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13" y="645459"/>
            <a:ext cx="3703902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7" y="645459"/>
            <a:ext cx="369274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0" y="779930"/>
            <a:ext cx="34290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511" y="779930"/>
            <a:ext cx="34436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1" y="645455"/>
            <a:ext cx="3899619" cy="384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79" y="672348"/>
            <a:ext cx="380020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6" y="846665"/>
            <a:ext cx="8229600" cy="138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84" y="2729114"/>
            <a:ext cx="36295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95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Difference between two image files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741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53" y="275665"/>
            <a:ext cx="2631737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63" y="337779"/>
            <a:ext cx="6179613" cy="1120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62" y="1675281"/>
            <a:ext cx="6179613" cy="2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828431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73" y="468826"/>
            <a:ext cx="5070740" cy="402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83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5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4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carving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7925" y="1302837"/>
            <a:ext cx="6681575" cy="3610800"/>
          </a:xfrm>
        </p:spPr>
        <p:txBody>
          <a:bodyPr/>
          <a:lstStyle/>
          <a:p>
            <a:r>
              <a:rPr lang="en-US" sz="2800" dirty="0"/>
              <a:t>A well known computer forensics term</a:t>
            </a:r>
          </a:p>
          <a:p>
            <a:r>
              <a:rPr lang="en-US" sz="2800" dirty="0" smtClean="0"/>
              <a:t>To </a:t>
            </a:r>
            <a:r>
              <a:rPr lang="en-US" sz="2800" dirty="0"/>
              <a:t>identify and extract (carve) the file </a:t>
            </a:r>
            <a:endParaRPr lang="en-US" sz="2800" dirty="0" smtClean="0"/>
          </a:p>
          <a:p>
            <a:pPr lvl="1"/>
            <a:r>
              <a:rPr lang="en-US" sz="2400" dirty="0"/>
              <a:t>from unallocated clusters</a:t>
            </a:r>
          </a:p>
          <a:p>
            <a:pPr lvl="1"/>
            <a:r>
              <a:rPr lang="en-US" sz="2400" dirty="0" smtClean="0"/>
              <a:t>without </a:t>
            </a:r>
            <a:r>
              <a:rPr lang="en-US" sz="2400" dirty="0"/>
              <a:t>the assistance of the file system that originality created the file. </a:t>
            </a:r>
            <a:endParaRPr lang="en-US" sz="2400" dirty="0" smtClean="0"/>
          </a:p>
          <a:p>
            <a:r>
              <a:rPr lang="en-US" sz="2900" dirty="0" smtClean="0"/>
              <a:t>How to extract files?</a:t>
            </a:r>
          </a:p>
          <a:p>
            <a:pPr lvl="1"/>
            <a:r>
              <a:rPr lang="en-US" sz="2400" dirty="0" smtClean="0"/>
              <a:t>based </a:t>
            </a:r>
            <a:r>
              <a:rPr lang="en-US" sz="2400" dirty="0"/>
              <a:t>on </a:t>
            </a:r>
            <a:r>
              <a:rPr lang="en-US" sz="2400" dirty="0" smtClean="0"/>
              <a:t> signature </a:t>
            </a:r>
            <a:r>
              <a:rPr lang="en-US" sz="2400" dirty="0"/>
              <a:t>information alone.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scenario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suspect deleted a file </a:t>
            </a:r>
          </a:p>
          <a:p>
            <a:r>
              <a:rPr lang="en-US" dirty="0" smtClean="0"/>
              <a:t>The files contains an important image</a:t>
            </a:r>
          </a:p>
          <a:p>
            <a:r>
              <a:rPr lang="en-US" dirty="0" smtClean="0"/>
              <a:t>Image occupies a few clusters</a:t>
            </a:r>
          </a:p>
          <a:p>
            <a:r>
              <a:rPr lang="en-US" dirty="0" smtClean="0"/>
              <a:t>Unfortunately, some clusters are reused (0verwirtten) by new files</a:t>
            </a:r>
            <a:endParaRPr lang="en-US" dirty="0"/>
          </a:p>
          <a:p>
            <a:r>
              <a:rPr lang="en-US" dirty="0" smtClean="0"/>
              <a:t>A forensic expert really wants to recover the image, even a partial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212" y="0"/>
            <a:ext cx="3051788" cy="23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/>
              <a:t>signature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R</a:t>
            </a:r>
            <a:r>
              <a:rPr lang="en-US" sz="2800" dirty="0" smtClean="0"/>
              <a:t>eferred to as a magic number, </a:t>
            </a:r>
          </a:p>
          <a:p>
            <a:r>
              <a:rPr lang="en-US" sz="2800" dirty="0" smtClean="0"/>
              <a:t>Used to identify </a:t>
            </a:r>
            <a:r>
              <a:rPr lang="en-US" sz="2800" dirty="0"/>
              <a:t>a file </a:t>
            </a:r>
            <a:r>
              <a:rPr lang="en-US" sz="2800" dirty="0" smtClean="0"/>
              <a:t>format </a:t>
            </a:r>
          </a:p>
          <a:p>
            <a:pPr lvl="1"/>
            <a:r>
              <a:rPr lang="en-US" sz="2300" dirty="0" smtClean="0"/>
              <a:t>a </a:t>
            </a:r>
            <a:r>
              <a:rPr lang="en-US" sz="2300" dirty="0"/>
              <a:t>constant numerical or </a:t>
            </a:r>
            <a:endParaRPr lang="en-US" sz="2300" dirty="0" smtClean="0"/>
          </a:p>
          <a:p>
            <a:pPr lvl="1"/>
            <a:r>
              <a:rPr lang="en-US" sz="2300" dirty="0" smtClean="0"/>
              <a:t>text </a:t>
            </a:r>
            <a:r>
              <a:rPr lang="en-US" sz="2300" dirty="0"/>
              <a:t>value used </a:t>
            </a:r>
            <a:r>
              <a:rPr lang="en-US" sz="2300" dirty="0" smtClean="0"/>
              <a:t>to. </a:t>
            </a:r>
            <a:endParaRPr lang="en-US" sz="2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49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99"/>
            <a:ext cx="5483796" cy="460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10" y="749939"/>
            <a:ext cx="4613522" cy="31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Verify all the required files for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" y="884946"/>
            <a:ext cx="8282896" cy="1919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61" y="3316138"/>
            <a:ext cx="4276725" cy="971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52547" y="2422039"/>
            <a:ext cx="118411" cy="6381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8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goal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(embed) the text </a:t>
            </a:r>
            <a:r>
              <a:rPr lang="en-US" dirty="0"/>
              <a:t>file </a:t>
            </a:r>
            <a:r>
              <a:rPr lang="en-US" dirty="0" smtClean="0"/>
              <a:t>                      (company -secret.txt</a:t>
            </a:r>
            <a:r>
              <a:rPr lang="en-US" dirty="0"/>
              <a:t>) </a:t>
            </a:r>
            <a:r>
              <a:rPr lang="en-US" dirty="0" smtClean="0"/>
              <a:t>in the image.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57" y="436781"/>
            <a:ext cx="10668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57" y="2460329"/>
            <a:ext cx="1066800" cy="14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45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178</Words>
  <Application>Microsoft Office PowerPoint</Application>
  <PresentationFormat>On-screen Show (16:9)</PresentationFormat>
  <Paragraphs>47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Dosis</vt:lpstr>
      <vt:lpstr>Brush Script MT</vt:lpstr>
      <vt:lpstr>Bahnschrift Light Condensed</vt:lpstr>
      <vt:lpstr>Adobe Devanagari</vt:lpstr>
      <vt:lpstr>Sniglet</vt:lpstr>
      <vt:lpstr>Arial</vt:lpstr>
      <vt:lpstr>Friar template</vt:lpstr>
      <vt:lpstr>Steganography Using S-Tools</vt:lpstr>
      <vt:lpstr>Background</vt:lpstr>
      <vt:lpstr>File carving</vt:lpstr>
      <vt:lpstr>An example scenario</vt:lpstr>
      <vt:lpstr>File signature</vt:lpstr>
      <vt:lpstr>PowerPoint Presentation</vt:lpstr>
      <vt:lpstr>Verify all the required files for the lab</vt:lpstr>
      <vt:lpstr>PowerPoint Presentation</vt:lpstr>
      <vt:lpstr>The lab goal</vt:lpstr>
      <vt:lpstr>PowerPoint Presentation</vt:lpstr>
      <vt:lpstr>PowerPoint Presentation</vt:lpstr>
      <vt:lpstr>PowerPoint Presentation</vt:lpstr>
      <vt:lpstr>PowerPoint Presentation</vt:lpstr>
      <vt:lpstr>Extract the hidden file from an image</vt:lpstr>
      <vt:lpstr>PowerPoint Presentation</vt:lpstr>
      <vt:lpstr>PowerPoint Presentation</vt:lpstr>
      <vt:lpstr>PowerPoint Presentation</vt:lpstr>
      <vt:lpstr>PowerPoint Presentation</vt:lpstr>
      <vt:lpstr>Difference between two image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Weifeng Xu</cp:lastModifiedBy>
  <cp:revision>159</cp:revision>
  <dcterms:modified xsi:type="dcterms:W3CDTF">2018-10-13T23:48:52Z</dcterms:modified>
</cp:coreProperties>
</file>